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94" r:id="rId26"/>
    <p:sldId id="395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F0F78-7E10-4230-A6A4-83C983F3794B}" v="3" dt="2021-01-31T03:57:02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108" d="100"/>
          <a:sy n="108" d="100"/>
        </p:scale>
        <p:origin x="60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31.01.2021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31.01.2021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понадобиться?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2021-01-31T03:57:57Z</dcterms:modified>
</cp:coreProperties>
</file>